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17"/>
  </p:notesMasterIdLst>
  <p:sldIdLst>
    <p:sldId id="256" r:id="rId2"/>
    <p:sldId id="257" r:id="rId3"/>
    <p:sldId id="260" r:id="rId4"/>
    <p:sldId id="259" r:id="rId5"/>
    <p:sldId id="262" r:id="rId6"/>
    <p:sldId id="261" r:id="rId7"/>
    <p:sldId id="265" r:id="rId8"/>
    <p:sldId id="264" r:id="rId9"/>
    <p:sldId id="263" r:id="rId10"/>
    <p:sldId id="270" r:id="rId11"/>
    <p:sldId id="284" r:id="rId12"/>
    <p:sldId id="267" r:id="rId13"/>
    <p:sldId id="271" r:id="rId14"/>
    <p:sldId id="279" r:id="rId15"/>
    <p:sldId id="285" r:id="rId16"/>
  </p:sldIdLst>
  <p:sldSz cx="9144000" cy="5143500" type="screen16x9"/>
  <p:notesSz cx="6858000" cy="9144000"/>
  <p:embeddedFontLst>
    <p:embeddedFont>
      <p:font typeface="Lato Light" panose="020F0302020204030203" charset="0"/>
      <p:regular r:id="rId18"/>
      <p:bold r:id="rId19"/>
      <p:italic r:id="rId20"/>
      <p:boldItalic r:id="rId21"/>
    </p:embeddedFont>
    <p:embeddedFont>
      <p:font typeface="Lato Hairline" panose="020B060402020202020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0FAC432-1D64-4B1E-A6B0-CF7229700CD5}">
  <a:tblStyle styleId="{50FAC432-1D64-4B1E-A6B0-CF7229700CD5}"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72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418324049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2009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81759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56080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16177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32319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9482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78132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4876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4661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09369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7946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1860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2464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pic>
        <p:nvPicPr>
          <p:cNvPr id="10" name="Google Shape;10;p2" descr="paint_transparent1.png"/>
          <p:cNvPicPr preferRelativeResize="0"/>
          <p:nvPr/>
        </p:nvPicPr>
        <p:blipFill rotWithShape="1">
          <a:blip r:embed="rId3">
            <a:alphaModFix/>
          </a:blip>
          <a:srcRect l="55211"/>
          <a:stretch/>
        </p:blipFill>
        <p:spPr>
          <a:xfrm>
            <a:off x="1" y="0"/>
            <a:ext cx="4095677" cy="5143500"/>
          </a:xfrm>
          <a:prstGeom prst="rect">
            <a:avLst/>
          </a:prstGeom>
          <a:noFill/>
          <a:ln>
            <a:noFill/>
          </a:ln>
        </p:spPr>
      </p:pic>
      <p:sp>
        <p:nvSpPr>
          <p:cNvPr id="11" name="Google Shape;11;p2"/>
          <p:cNvSpPr txBox="1">
            <a:spLocks noGrp="1"/>
          </p:cNvSpPr>
          <p:nvPr>
            <p:ph type="ctrTitle"/>
          </p:nvPr>
        </p:nvSpPr>
        <p:spPr>
          <a:xfrm>
            <a:off x="3208125" y="3287225"/>
            <a:ext cx="5250300" cy="1159800"/>
          </a:xfrm>
          <a:prstGeom prst="rect">
            <a:avLst/>
          </a:prstGeom>
        </p:spPr>
        <p:txBody>
          <a:bodyPr spcFirstLastPara="1" wrap="square" lIns="91425" tIns="91425" rIns="91425" bIns="91425" anchor="b" anchorCtr="0">
            <a:noAutofit/>
          </a:bodyPr>
          <a:lstStyle>
            <a:lvl1pPr lvl="0"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1pPr>
            <a:lvl2pPr lvl="1"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2pPr>
            <a:lvl3pPr lvl="2"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3pPr>
            <a:lvl4pPr lvl="3"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4pPr>
            <a:lvl5pPr lvl="4"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5pPr>
            <a:lvl6pPr lvl="5"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6pPr>
            <a:lvl7pPr lvl="6"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7pPr>
            <a:lvl8pPr lvl="7"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8pPr>
            <a:lvl9pPr lvl="8"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12"/>
        <p:cNvGrpSpPr/>
        <p:nvPr/>
      </p:nvGrpSpPr>
      <p:grpSpPr>
        <a:xfrm>
          <a:off x="0" y="0"/>
          <a:ext cx="0" cy="0"/>
          <a:chOff x="0" y="0"/>
          <a:chExt cx="0" cy="0"/>
        </a:xfrm>
      </p:grpSpPr>
      <p:pic>
        <p:nvPicPr>
          <p:cNvPr id="13" name="Google Shape;13;p3" descr="paint_transparent4.png"/>
          <p:cNvPicPr preferRelativeResize="0"/>
          <p:nvPr/>
        </p:nvPicPr>
        <p:blipFill rotWithShape="1">
          <a:blip r:embed="rId3">
            <a:alphaModFix/>
          </a:blip>
          <a:srcRect r="49954"/>
          <a:stretch/>
        </p:blipFill>
        <p:spPr>
          <a:xfrm>
            <a:off x="4567925" y="0"/>
            <a:ext cx="4576075" cy="5143524"/>
          </a:xfrm>
          <a:prstGeom prst="rect">
            <a:avLst/>
          </a:prstGeom>
          <a:noFill/>
          <a:ln>
            <a:noFill/>
          </a:ln>
        </p:spPr>
      </p:pic>
      <p:sp>
        <p:nvSpPr>
          <p:cNvPr id="14" name="Google Shape;14;p3"/>
          <p:cNvSpPr/>
          <p:nvPr/>
        </p:nvSpPr>
        <p:spPr>
          <a:xfrm>
            <a:off x="0" y="-150"/>
            <a:ext cx="53007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
          <p:cNvSpPr txBox="1">
            <a:spLocks noGrp="1"/>
          </p:cNvSpPr>
          <p:nvPr>
            <p:ph type="ctrTitle"/>
          </p:nvPr>
        </p:nvSpPr>
        <p:spPr>
          <a:xfrm>
            <a:off x="685800" y="2878750"/>
            <a:ext cx="39147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6" name="Google Shape;16;p3"/>
          <p:cNvSpPr txBox="1">
            <a:spLocks noGrp="1"/>
          </p:cNvSpPr>
          <p:nvPr>
            <p:ph type="subTitle" idx="1"/>
          </p:nvPr>
        </p:nvSpPr>
        <p:spPr>
          <a:xfrm>
            <a:off x="685800" y="4135454"/>
            <a:ext cx="39147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1400"/>
              <a:buNone/>
              <a:defRPr sz="1400">
                <a:solidFill>
                  <a:schemeClr val="dk2"/>
                </a:solidFill>
              </a:defRPr>
            </a:lvl1pPr>
            <a:lvl2pPr lvl="1" rtl="0">
              <a:spcBef>
                <a:spcPts val="0"/>
              </a:spcBef>
              <a:spcAft>
                <a:spcPts val="0"/>
              </a:spcAft>
              <a:buClr>
                <a:schemeClr val="dk2"/>
              </a:buClr>
              <a:buSzPts val="1400"/>
              <a:buNone/>
              <a:defRPr sz="1400">
                <a:solidFill>
                  <a:schemeClr val="dk2"/>
                </a:solidFill>
              </a:defRPr>
            </a:lvl2pPr>
            <a:lvl3pPr lvl="2" rtl="0">
              <a:spcBef>
                <a:spcPts val="0"/>
              </a:spcBef>
              <a:spcAft>
                <a:spcPts val="0"/>
              </a:spcAft>
              <a:buClr>
                <a:schemeClr val="dk2"/>
              </a:buClr>
              <a:buSzPts val="1400"/>
              <a:buNone/>
              <a:defRPr sz="1400">
                <a:solidFill>
                  <a:schemeClr val="dk2"/>
                </a:solidFill>
              </a:defRPr>
            </a:lvl3pPr>
            <a:lvl4pPr lvl="3" rtl="0">
              <a:spcBef>
                <a:spcPts val="0"/>
              </a:spcBef>
              <a:spcAft>
                <a:spcPts val="0"/>
              </a:spcAft>
              <a:buClr>
                <a:schemeClr val="dk2"/>
              </a:buClr>
              <a:buSzPts val="1400"/>
              <a:buNone/>
              <a:defRPr sz="1400">
                <a:solidFill>
                  <a:schemeClr val="dk2"/>
                </a:solidFill>
              </a:defRPr>
            </a:lvl4pPr>
            <a:lvl5pPr lvl="4" rtl="0">
              <a:spcBef>
                <a:spcPts val="0"/>
              </a:spcBef>
              <a:spcAft>
                <a:spcPts val="0"/>
              </a:spcAft>
              <a:buClr>
                <a:schemeClr val="dk2"/>
              </a:buClr>
              <a:buSzPts val="1400"/>
              <a:buNone/>
              <a:defRPr sz="1400">
                <a:solidFill>
                  <a:schemeClr val="dk2"/>
                </a:solidFill>
              </a:defRPr>
            </a:lvl5pPr>
            <a:lvl6pPr lvl="5" rtl="0">
              <a:spcBef>
                <a:spcPts val="0"/>
              </a:spcBef>
              <a:spcAft>
                <a:spcPts val="0"/>
              </a:spcAft>
              <a:buClr>
                <a:schemeClr val="dk2"/>
              </a:buClr>
              <a:buSzPts val="1400"/>
              <a:buNone/>
              <a:defRPr sz="1400">
                <a:solidFill>
                  <a:schemeClr val="dk2"/>
                </a:solidFill>
              </a:defRPr>
            </a:lvl6pPr>
            <a:lvl7pPr lvl="6" rtl="0">
              <a:spcBef>
                <a:spcPts val="0"/>
              </a:spcBef>
              <a:spcAft>
                <a:spcPts val="0"/>
              </a:spcAft>
              <a:buClr>
                <a:schemeClr val="dk2"/>
              </a:buClr>
              <a:buSzPts val="1400"/>
              <a:buNone/>
              <a:defRPr sz="1400">
                <a:solidFill>
                  <a:schemeClr val="dk2"/>
                </a:solidFill>
              </a:defRPr>
            </a:lvl7pPr>
            <a:lvl8pPr lvl="7" rtl="0">
              <a:spcBef>
                <a:spcPts val="0"/>
              </a:spcBef>
              <a:spcAft>
                <a:spcPts val="0"/>
              </a:spcAft>
              <a:buClr>
                <a:schemeClr val="dk2"/>
              </a:buClr>
              <a:buSzPts val="1400"/>
              <a:buNone/>
              <a:defRPr sz="1400">
                <a:solidFill>
                  <a:schemeClr val="dk2"/>
                </a:solidFill>
              </a:defRPr>
            </a:lvl8pPr>
            <a:lvl9pPr lvl="8" rtl="0">
              <a:spcBef>
                <a:spcPts val="0"/>
              </a:spcBef>
              <a:spcAft>
                <a:spcPts val="0"/>
              </a:spcAft>
              <a:buClr>
                <a:schemeClr val="dk2"/>
              </a:buClr>
              <a:buSzPts val="1400"/>
              <a:buNone/>
              <a:defRPr sz="1400">
                <a:solidFill>
                  <a:schemeClr val="dk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7"/>
        <p:cNvGrpSpPr/>
        <p:nvPr/>
      </p:nvGrpSpPr>
      <p:grpSpPr>
        <a:xfrm>
          <a:off x="0" y="0"/>
          <a:ext cx="0" cy="0"/>
          <a:chOff x="0" y="0"/>
          <a:chExt cx="0" cy="0"/>
        </a:xfrm>
      </p:grpSpPr>
      <p:pic>
        <p:nvPicPr>
          <p:cNvPr id="18" name="Google Shape;18;p4" descr="paint_transparent4.png"/>
          <p:cNvPicPr preferRelativeResize="0"/>
          <p:nvPr/>
        </p:nvPicPr>
        <p:blipFill>
          <a:blip r:embed="rId3">
            <a:alphaModFix/>
          </a:blip>
          <a:stretch>
            <a:fillRect/>
          </a:stretch>
        </p:blipFill>
        <p:spPr>
          <a:xfrm>
            <a:off x="0" y="-12"/>
            <a:ext cx="9144000" cy="5143513"/>
          </a:xfrm>
          <a:prstGeom prst="rect">
            <a:avLst/>
          </a:prstGeom>
          <a:noFill/>
          <a:ln>
            <a:noFill/>
          </a:ln>
        </p:spPr>
      </p:pic>
      <p:sp>
        <p:nvSpPr>
          <p:cNvPr id="19" name="Google Shape;19;p4"/>
          <p:cNvSpPr txBox="1">
            <a:spLocks noGrp="1"/>
          </p:cNvSpPr>
          <p:nvPr>
            <p:ph type="body" idx="1"/>
          </p:nvPr>
        </p:nvSpPr>
        <p:spPr>
          <a:xfrm>
            <a:off x="2483350" y="836125"/>
            <a:ext cx="4177200" cy="3471300"/>
          </a:xfrm>
          <a:prstGeom prst="rect">
            <a:avLst/>
          </a:prstGeom>
        </p:spPr>
        <p:txBody>
          <a:bodyPr spcFirstLastPara="1" wrap="square" lIns="91425" tIns="91425" rIns="91425" bIns="91425" anchor="ctr" anchorCtr="0">
            <a:noAutofit/>
          </a:bodyPr>
          <a:lstStyle>
            <a:lvl1pPr marL="457200" lvl="0" indent="-381000" algn="ctr" rtl="0">
              <a:spcBef>
                <a:spcPts val="600"/>
              </a:spcBef>
              <a:spcAft>
                <a:spcPts val="0"/>
              </a:spcAft>
              <a:buClr>
                <a:srgbClr val="FFFFFF"/>
              </a:buClr>
              <a:buSzPts val="2400"/>
              <a:buChar char="×"/>
              <a:defRPr sz="2400" i="1">
                <a:solidFill>
                  <a:srgbClr val="FFFFFF"/>
                </a:solidFill>
              </a:defRPr>
            </a:lvl1pPr>
            <a:lvl2pPr marL="914400" lvl="1" indent="-381000" algn="ctr" rtl="0">
              <a:spcBef>
                <a:spcPts val="0"/>
              </a:spcBef>
              <a:spcAft>
                <a:spcPts val="0"/>
              </a:spcAft>
              <a:buClr>
                <a:srgbClr val="FFFFFF"/>
              </a:buClr>
              <a:buSzPts val="2400"/>
              <a:buChar char="×"/>
              <a:defRPr sz="2400" i="1">
                <a:solidFill>
                  <a:srgbClr val="FFFFFF"/>
                </a:solidFill>
              </a:defRPr>
            </a:lvl2pPr>
            <a:lvl3pPr marL="1371600" lvl="2" indent="-381000" algn="ctr" rtl="0">
              <a:spcBef>
                <a:spcPts val="0"/>
              </a:spcBef>
              <a:spcAft>
                <a:spcPts val="0"/>
              </a:spcAft>
              <a:buClr>
                <a:srgbClr val="FFFFFF"/>
              </a:buClr>
              <a:buSzPts val="2400"/>
              <a:buChar char="×"/>
              <a:defRPr sz="2400" i="1">
                <a:solidFill>
                  <a:srgbClr val="FFFFFF"/>
                </a:solidFill>
              </a:defRPr>
            </a:lvl3pPr>
            <a:lvl4pPr marL="1828800" lvl="3" indent="-381000" algn="ctr" rtl="0">
              <a:spcBef>
                <a:spcPts val="0"/>
              </a:spcBef>
              <a:spcAft>
                <a:spcPts val="0"/>
              </a:spcAft>
              <a:buClr>
                <a:srgbClr val="FFFFFF"/>
              </a:buClr>
              <a:buSzPts val="2400"/>
              <a:buChar char="×"/>
              <a:defRPr sz="2400" i="1">
                <a:solidFill>
                  <a:srgbClr val="FFFFFF"/>
                </a:solidFill>
              </a:defRPr>
            </a:lvl4pPr>
            <a:lvl5pPr marL="2286000" lvl="4" indent="-381000" algn="ctr" rtl="0">
              <a:spcBef>
                <a:spcPts val="0"/>
              </a:spcBef>
              <a:spcAft>
                <a:spcPts val="0"/>
              </a:spcAft>
              <a:buClr>
                <a:srgbClr val="FFFFFF"/>
              </a:buClr>
              <a:buSzPts val="2400"/>
              <a:buChar char="○"/>
              <a:defRPr sz="2400" i="1">
                <a:solidFill>
                  <a:srgbClr val="FFFFFF"/>
                </a:solidFill>
              </a:defRPr>
            </a:lvl5pPr>
            <a:lvl6pPr marL="2743200" lvl="5" indent="-381000" algn="ctr" rtl="0">
              <a:spcBef>
                <a:spcPts val="0"/>
              </a:spcBef>
              <a:spcAft>
                <a:spcPts val="0"/>
              </a:spcAft>
              <a:buClr>
                <a:srgbClr val="FFFFFF"/>
              </a:buClr>
              <a:buSzPts val="2400"/>
              <a:buChar char="■"/>
              <a:defRPr sz="2400" i="1">
                <a:solidFill>
                  <a:srgbClr val="FFFFFF"/>
                </a:solidFill>
              </a:defRPr>
            </a:lvl6pPr>
            <a:lvl7pPr marL="3200400" lvl="6" indent="-381000" algn="ctr" rtl="0">
              <a:spcBef>
                <a:spcPts val="0"/>
              </a:spcBef>
              <a:spcAft>
                <a:spcPts val="0"/>
              </a:spcAft>
              <a:buClr>
                <a:srgbClr val="FFFFFF"/>
              </a:buClr>
              <a:buSzPts val="2400"/>
              <a:buChar char="●"/>
              <a:defRPr sz="2400" i="1">
                <a:solidFill>
                  <a:srgbClr val="FFFFFF"/>
                </a:solidFill>
              </a:defRPr>
            </a:lvl7pPr>
            <a:lvl8pPr marL="3657600" lvl="7" indent="-381000" algn="ctr" rtl="0">
              <a:spcBef>
                <a:spcPts val="0"/>
              </a:spcBef>
              <a:spcAft>
                <a:spcPts val="0"/>
              </a:spcAft>
              <a:buClr>
                <a:srgbClr val="FFFFFF"/>
              </a:buClr>
              <a:buSzPts val="2400"/>
              <a:buChar char="○"/>
              <a:defRPr sz="2400" i="1">
                <a:solidFill>
                  <a:srgbClr val="FFFFFF"/>
                </a:solidFill>
              </a:defRPr>
            </a:lvl8pPr>
            <a:lvl9pPr marL="4114800" lvl="8" indent="-381000" algn="ctr">
              <a:spcBef>
                <a:spcPts val="0"/>
              </a:spcBef>
              <a:spcAft>
                <a:spcPts val="0"/>
              </a:spcAft>
              <a:buClr>
                <a:srgbClr val="FFFFFF"/>
              </a:buClr>
              <a:buSzPts val="2400"/>
              <a:buChar char="■"/>
              <a:defRPr sz="2400" i="1">
                <a:solidFill>
                  <a:srgbClr val="FFFFFF"/>
                </a:solidFill>
              </a:defRPr>
            </a:lvl9pPr>
          </a:lstStyle>
          <a:p>
            <a:endParaRPr/>
          </a:p>
        </p:txBody>
      </p:sp>
      <p:sp>
        <p:nvSpPr>
          <p:cNvPr id="20" name="Google Shape;20;p4"/>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ct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blipFill>
          <a:blip r:embed="rId2">
            <a:alphaModFix/>
          </a:blip>
          <a:stretch>
            <a:fillRect/>
          </a:stretch>
        </a:blipFill>
        <a:effectLst/>
      </p:bgPr>
    </p:bg>
    <p:spTree>
      <p:nvGrpSpPr>
        <p:cNvPr id="1" name="Shape 21"/>
        <p:cNvGrpSpPr/>
        <p:nvPr/>
      </p:nvGrpSpPr>
      <p:grpSpPr>
        <a:xfrm>
          <a:off x="0" y="0"/>
          <a:ext cx="0" cy="0"/>
          <a:chOff x="0" y="0"/>
          <a:chExt cx="0" cy="0"/>
        </a:xfrm>
      </p:grpSpPr>
      <p:pic>
        <p:nvPicPr>
          <p:cNvPr id="22" name="Google Shape;22;p5"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 name="Google Shape;23;p5"/>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a:spcBef>
                <a:spcPts val="0"/>
              </a:spcBef>
              <a:spcAft>
                <a:spcPts val="0"/>
              </a:spcAft>
              <a:buSzPts val="4800"/>
              <a:buFont typeface="Lato Hairline"/>
              <a:buNone/>
              <a:defRPr>
                <a:latin typeface="Lato Hairline"/>
                <a:ea typeface="Lato Hairline"/>
                <a:cs typeface="Lato Hairline"/>
                <a:sym typeface="Lato Hairline"/>
              </a:defRPr>
            </a:lvl1pPr>
            <a:lvl2pPr lvl="1">
              <a:spcBef>
                <a:spcPts val="0"/>
              </a:spcBef>
              <a:spcAft>
                <a:spcPts val="0"/>
              </a:spcAft>
              <a:buSzPts val="4800"/>
              <a:buFont typeface="Lato Hairline"/>
              <a:buNone/>
              <a:defRPr>
                <a:latin typeface="Lato Hairline"/>
                <a:ea typeface="Lato Hairline"/>
                <a:cs typeface="Lato Hairline"/>
                <a:sym typeface="Lato Hairline"/>
              </a:defRPr>
            </a:lvl2pPr>
            <a:lvl3pPr lvl="2">
              <a:spcBef>
                <a:spcPts val="0"/>
              </a:spcBef>
              <a:spcAft>
                <a:spcPts val="0"/>
              </a:spcAft>
              <a:buSzPts val="4800"/>
              <a:buFont typeface="Lato Hairline"/>
              <a:buNone/>
              <a:defRPr>
                <a:latin typeface="Lato Hairline"/>
                <a:ea typeface="Lato Hairline"/>
                <a:cs typeface="Lato Hairline"/>
                <a:sym typeface="Lato Hairline"/>
              </a:defRPr>
            </a:lvl3pPr>
            <a:lvl4pPr lvl="3">
              <a:spcBef>
                <a:spcPts val="0"/>
              </a:spcBef>
              <a:spcAft>
                <a:spcPts val="0"/>
              </a:spcAft>
              <a:buSzPts val="4800"/>
              <a:buFont typeface="Lato Hairline"/>
              <a:buNone/>
              <a:defRPr>
                <a:latin typeface="Lato Hairline"/>
                <a:ea typeface="Lato Hairline"/>
                <a:cs typeface="Lato Hairline"/>
                <a:sym typeface="Lato Hairline"/>
              </a:defRPr>
            </a:lvl4pPr>
            <a:lvl5pPr lvl="4">
              <a:spcBef>
                <a:spcPts val="0"/>
              </a:spcBef>
              <a:spcAft>
                <a:spcPts val="0"/>
              </a:spcAft>
              <a:buSzPts val="4800"/>
              <a:buFont typeface="Lato Hairline"/>
              <a:buNone/>
              <a:defRPr>
                <a:latin typeface="Lato Hairline"/>
                <a:ea typeface="Lato Hairline"/>
                <a:cs typeface="Lato Hairline"/>
                <a:sym typeface="Lato Hairline"/>
              </a:defRPr>
            </a:lvl5pPr>
            <a:lvl6pPr lvl="5">
              <a:spcBef>
                <a:spcPts val="0"/>
              </a:spcBef>
              <a:spcAft>
                <a:spcPts val="0"/>
              </a:spcAft>
              <a:buSzPts val="4800"/>
              <a:buFont typeface="Lato Hairline"/>
              <a:buNone/>
              <a:defRPr>
                <a:latin typeface="Lato Hairline"/>
                <a:ea typeface="Lato Hairline"/>
                <a:cs typeface="Lato Hairline"/>
                <a:sym typeface="Lato Hairline"/>
              </a:defRPr>
            </a:lvl6pPr>
            <a:lvl7pPr lvl="6">
              <a:spcBef>
                <a:spcPts val="0"/>
              </a:spcBef>
              <a:spcAft>
                <a:spcPts val="0"/>
              </a:spcAft>
              <a:buSzPts val="4800"/>
              <a:buFont typeface="Lato Hairline"/>
              <a:buNone/>
              <a:defRPr>
                <a:latin typeface="Lato Hairline"/>
                <a:ea typeface="Lato Hairline"/>
                <a:cs typeface="Lato Hairline"/>
                <a:sym typeface="Lato Hairline"/>
              </a:defRPr>
            </a:lvl7pPr>
            <a:lvl8pPr lvl="7">
              <a:spcBef>
                <a:spcPts val="0"/>
              </a:spcBef>
              <a:spcAft>
                <a:spcPts val="0"/>
              </a:spcAft>
              <a:buSzPts val="4800"/>
              <a:buFont typeface="Lato Hairline"/>
              <a:buNone/>
              <a:defRPr>
                <a:latin typeface="Lato Hairline"/>
                <a:ea typeface="Lato Hairline"/>
                <a:cs typeface="Lato Hairline"/>
                <a:sym typeface="Lato Hairline"/>
              </a:defRPr>
            </a:lvl8pPr>
            <a:lvl9pPr lvl="8">
              <a:spcBef>
                <a:spcPts val="0"/>
              </a:spcBef>
              <a:spcAft>
                <a:spcPts val="0"/>
              </a:spcAft>
              <a:buSzPts val="4800"/>
              <a:buFont typeface="Lato Hairline"/>
              <a:buNone/>
              <a:defRPr>
                <a:latin typeface="Lato Hairline"/>
                <a:ea typeface="Lato Hairline"/>
                <a:cs typeface="Lato Hairline"/>
                <a:sym typeface="Lato Hairline"/>
              </a:defRPr>
            </a:lvl9pPr>
          </a:lstStyle>
          <a:p>
            <a:endParaRPr/>
          </a:p>
        </p:txBody>
      </p:sp>
      <p:sp>
        <p:nvSpPr>
          <p:cNvPr id="24" name="Google Shape;24;p5"/>
          <p:cNvSpPr txBox="1">
            <a:spLocks noGrp="1"/>
          </p:cNvSpPr>
          <p:nvPr>
            <p:ph type="body" idx="1"/>
          </p:nvPr>
        </p:nvSpPr>
        <p:spPr>
          <a:xfrm>
            <a:off x="457200" y="2244400"/>
            <a:ext cx="5511300" cy="26052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5" name="Google Shape;25;p5"/>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 name="Google Shape;28;p6"/>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9" name="Google Shape;29;p6"/>
          <p:cNvSpPr txBox="1">
            <a:spLocks noGrp="1"/>
          </p:cNvSpPr>
          <p:nvPr>
            <p:ph type="body" idx="1"/>
          </p:nvPr>
        </p:nvSpPr>
        <p:spPr>
          <a:xfrm>
            <a:off x="457200" y="2211825"/>
            <a:ext cx="2675100" cy="263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0" name="Google Shape;30;p6"/>
          <p:cNvSpPr txBox="1">
            <a:spLocks noGrp="1"/>
          </p:cNvSpPr>
          <p:nvPr>
            <p:ph type="body" idx="2"/>
          </p:nvPr>
        </p:nvSpPr>
        <p:spPr>
          <a:xfrm>
            <a:off x="3293406" y="2211825"/>
            <a:ext cx="2675100" cy="263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1" name="Google Shape;31;p6"/>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32"/>
        <p:cNvGrpSpPr/>
        <p:nvPr/>
      </p:nvGrpSpPr>
      <p:grpSpPr>
        <a:xfrm>
          <a:off x="0" y="0"/>
          <a:ext cx="0" cy="0"/>
          <a:chOff x="0" y="0"/>
          <a:chExt cx="0" cy="0"/>
        </a:xfrm>
      </p:grpSpPr>
      <p:pic>
        <p:nvPicPr>
          <p:cNvPr id="33" name="Google Shape;33;p7"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34" name="Google Shape;34;p7"/>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35" name="Google Shape;35;p7"/>
          <p:cNvSpPr txBox="1">
            <a:spLocks noGrp="1"/>
          </p:cNvSpPr>
          <p:nvPr>
            <p:ph type="body" idx="1"/>
          </p:nvPr>
        </p:nvSpPr>
        <p:spPr>
          <a:xfrm>
            <a:off x="489775" y="2312475"/>
            <a:ext cx="1831500" cy="26133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6" name="Google Shape;36;p7"/>
          <p:cNvSpPr txBox="1">
            <a:spLocks noGrp="1"/>
          </p:cNvSpPr>
          <p:nvPr>
            <p:ph type="body" idx="2"/>
          </p:nvPr>
        </p:nvSpPr>
        <p:spPr>
          <a:xfrm>
            <a:off x="2415136" y="2312475"/>
            <a:ext cx="1831500" cy="26133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7" name="Google Shape;37;p7"/>
          <p:cNvSpPr txBox="1">
            <a:spLocks noGrp="1"/>
          </p:cNvSpPr>
          <p:nvPr>
            <p:ph type="body" idx="3"/>
          </p:nvPr>
        </p:nvSpPr>
        <p:spPr>
          <a:xfrm>
            <a:off x="4340497" y="2312475"/>
            <a:ext cx="1831500" cy="26133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9"/>
        <p:cNvGrpSpPr/>
        <p:nvPr/>
      </p:nvGrpSpPr>
      <p:grpSpPr>
        <a:xfrm>
          <a:off x="0" y="0"/>
          <a:ext cx="0" cy="0"/>
          <a:chOff x="0" y="0"/>
          <a:chExt cx="0" cy="0"/>
        </a:xfrm>
      </p:grpSpPr>
      <p:pic>
        <p:nvPicPr>
          <p:cNvPr id="40" name="Google Shape;40;p8"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41" name="Google Shape;41;p8"/>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42" name="Google Shape;42;p8"/>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circle" type="blank">
  <p:cSld name="BLANK">
    <p:bg>
      <p:bgPr>
        <a:blipFill>
          <a:blip r:embed="rId2">
            <a:alphaModFix/>
          </a:blip>
          <a:stretch>
            <a:fillRect/>
          </a:stretch>
        </a:blipFill>
        <a:effectLst/>
      </p:bgPr>
    </p:bg>
    <p:spTree>
      <p:nvGrpSpPr>
        <p:cNvPr id="1" name="Shape 47"/>
        <p:cNvGrpSpPr/>
        <p:nvPr/>
      </p:nvGrpSpPr>
      <p:grpSpPr>
        <a:xfrm>
          <a:off x="0" y="0"/>
          <a:ext cx="0" cy="0"/>
          <a:chOff x="0" y="0"/>
          <a:chExt cx="0" cy="0"/>
        </a:xfrm>
      </p:grpSpPr>
      <p:pic>
        <p:nvPicPr>
          <p:cNvPr id="48" name="Google Shape;48;p10" descr="paint_transparent4.png"/>
          <p:cNvPicPr preferRelativeResize="0"/>
          <p:nvPr/>
        </p:nvPicPr>
        <p:blipFill>
          <a:blip r:embed="rId3">
            <a:alphaModFix/>
          </a:blip>
          <a:stretch>
            <a:fillRect/>
          </a:stretch>
        </p:blipFill>
        <p:spPr>
          <a:xfrm>
            <a:off x="0" y="0"/>
            <a:ext cx="9144000" cy="5143513"/>
          </a:xfrm>
          <a:prstGeom prst="rect">
            <a:avLst/>
          </a:prstGeom>
          <a:noFill/>
          <a:ln>
            <a:noFill/>
          </a:ln>
        </p:spPr>
      </p:pic>
      <p:sp>
        <p:nvSpPr>
          <p:cNvPr id="49" name="Google Shape;49;p10"/>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ct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rectangle">
  <p:cSld name="BLANK_1">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0"/>
            <a:ext cx="9144000" cy="5143503"/>
          </a:xfrm>
          <a:prstGeom prst="rect">
            <a:avLst/>
          </a:prstGeom>
          <a:noFill/>
          <a:ln>
            <a:noFill/>
          </a:ln>
        </p:spPr>
      </p:pic>
      <p:sp>
        <p:nvSpPr>
          <p:cNvPr id="52" name="Google Shape;52;p11"/>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pPr marL="0" lvl="0" indent="0" algn="ct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half">
  <p:cSld name="BLANK_1_1">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pic>
        <p:nvPicPr>
          <p:cNvPr id="55" name="Google Shape;55;p12" descr="paint_transparent1.png"/>
          <p:cNvPicPr preferRelativeResize="0"/>
          <p:nvPr/>
        </p:nvPicPr>
        <p:blipFill rotWithShape="1">
          <a:blip r:embed="rId3">
            <a:alphaModFix/>
          </a:blip>
          <a:srcRect l="27161"/>
          <a:stretch/>
        </p:blipFill>
        <p:spPr>
          <a:xfrm>
            <a:off x="0" y="0"/>
            <a:ext cx="6660552"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CCCCC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1348975"/>
            <a:ext cx="55113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1pPr>
            <a:lvl2pPr lvl="1">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2pPr>
            <a:lvl3pPr lvl="2">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3pPr>
            <a:lvl4pPr lvl="3">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4pPr>
            <a:lvl5pPr lvl="4">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5pPr>
            <a:lvl6pPr lvl="5">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6pPr>
            <a:lvl7pPr lvl="6">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7pPr>
            <a:lvl8pPr lvl="7">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8pPr>
            <a:lvl9pPr lvl="8">
              <a:spcBef>
                <a:spcPts val="0"/>
              </a:spcBef>
              <a:spcAft>
                <a:spcPts val="0"/>
              </a:spcAft>
              <a:buClr>
                <a:schemeClr val="dk1"/>
              </a:buClr>
              <a:buSzPts val="4800"/>
              <a:buFont typeface="Lato Hairline"/>
              <a:buNone/>
              <a:defRPr sz="4800">
                <a:solidFill>
                  <a:schemeClr val="dk1"/>
                </a:solidFill>
                <a:latin typeface="Lato Hairline"/>
                <a:ea typeface="Lato Hairline"/>
                <a:cs typeface="Lato Hairline"/>
                <a:sym typeface="Lato Hairline"/>
              </a:defRPr>
            </a:lvl9pPr>
          </a:lstStyle>
          <a:p>
            <a:endParaRPr/>
          </a:p>
        </p:txBody>
      </p:sp>
      <p:sp>
        <p:nvSpPr>
          <p:cNvPr id="7" name="Google Shape;7;p1"/>
          <p:cNvSpPr txBox="1">
            <a:spLocks noGrp="1"/>
          </p:cNvSpPr>
          <p:nvPr>
            <p:ph type="body" idx="1"/>
          </p:nvPr>
        </p:nvSpPr>
        <p:spPr>
          <a:xfrm>
            <a:off x="457200" y="2244400"/>
            <a:ext cx="5511300" cy="2605200"/>
          </a:xfrm>
          <a:prstGeom prst="rect">
            <a:avLst/>
          </a:prstGeom>
          <a:noFill/>
          <a:ln>
            <a:noFill/>
          </a:ln>
        </p:spPr>
        <p:txBody>
          <a:bodyPr spcFirstLastPara="1" wrap="square" lIns="91425" tIns="91425" rIns="91425" bIns="91425" anchor="t" anchorCtr="0">
            <a:noAutofit/>
          </a:bodyPr>
          <a:lstStyle>
            <a:lvl1pPr marL="457200" lvl="0" indent="-342900">
              <a:spcBef>
                <a:spcPts val="600"/>
              </a:spcBef>
              <a:spcAft>
                <a:spcPts val="0"/>
              </a:spcAft>
              <a:buClr>
                <a:schemeClr val="lt2"/>
              </a:buClr>
              <a:buSzPts val="1800"/>
              <a:buFont typeface="Lato Light"/>
              <a:buChar char="×"/>
              <a:defRPr sz="1800">
                <a:solidFill>
                  <a:schemeClr val="dk2"/>
                </a:solidFill>
                <a:latin typeface="Lato Light"/>
                <a:ea typeface="Lato Light"/>
                <a:cs typeface="Lato Light"/>
                <a:sym typeface="Lato Light"/>
              </a:defRPr>
            </a:lvl1pPr>
            <a:lvl2pPr marL="914400" lvl="1" indent="-342900">
              <a:spcBef>
                <a:spcPts val="0"/>
              </a:spcBef>
              <a:spcAft>
                <a:spcPts val="0"/>
              </a:spcAft>
              <a:buClr>
                <a:schemeClr val="lt2"/>
              </a:buClr>
              <a:buSzPts val="1800"/>
              <a:buFont typeface="Lato Light"/>
              <a:buChar char="×"/>
              <a:defRPr sz="1800">
                <a:solidFill>
                  <a:schemeClr val="dk2"/>
                </a:solidFill>
                <a:latin typeface="Lato Light"/>
                <a:ea typeface="Lato Light"/>
                <a:cs typeface="Lato Light"/>
                <a:sym typeface="Lato Light"/>
              </a:defRPr>
            </a:lvl2pPr>
            <a:lvl3pPr marL="1371600" lvl="2" indent="-342900">
              <a:spcBef>
                <a:spcPts val="0"/>
              </a:spcBef>
              <a:spcAft>
                <a:spcPts val="0"/>
              </a:spcAft>
              <a:buClr>
                <a:schemeClr val="lt2"/>
              </a:buClr>
              <a:buSzPts val="1800"/>
              <a:buFont typeface="Lato Light"/>
              <a:buChar char="×"/>
              <a:defRPr sz="1800">
                <a:solidFill>
                  <a:schemeClr val="dk2"/>
                </a:solidFill>
                <a:latin typeface="Lato Light"/>
                <a:ea typeface="Lato Light"/>
                <a:cs typeface="Lato Light"/>
                <a:sym typeface="Lato Light"/>
              </a:defRPr>
            </a:lvl3pPr>
            <a:lvl4pPr marL="1828800" lvl="3" indent="-3429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4pPr>
            <a:lvl5pPr marL="2286000" lvl="4" indent="-3429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5pPr>
            <a:lvl6pPr marL="2743200" lvl="5" indent="-3429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6pPr>
            <a:lvl7pPr marL="3200400" lvl="6" indent="-3429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7pPr>
            <a:lvl8pPr marL="3657600" lvl="7" indent="-3429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8pPr>
            <a:lvl9pPr marL="4114800" lvl="8" indent="-342900">
              <a:spcBef>
                <a:spcPts val="0"/>
              </a:spcBef>
              <a:spcAft>
                <a:spcPts val="0"/>
              </a:spcAft>
              <a:buClr>
                <a:schemeClr val="dk2"/>
              </a:buClr>
              <a:buSzPts val="1800"/>
              <a:buFont typeface="Lato Light"/>
              <a:buChar char="■"/>
              <a:defRPr sz="1800">
                <a:solidFill>
                  <a:schemeClr val="dk2"/>
                </a:solidFill>
                <a:latin typeface="Lato Light"/>
                <a:ea typeface="Lato Light"/>
                <a:cs typeface="Lato Light"/>
                <a:sym typeface="Lato Light"/>
              </a:defRPr>
            </a:lvl9pPr>
          </a:lstStyle>
          <a:p>
            <a:endParaRPr/>
          </a:p>
        </p:txBody>
      </p:sp>
      <p:sp>
        <p:nvSpPr>
          <p:cNvPr id="8" name="Google Shape;8;p1"/>
          <p:cNvSpPr txBox="1">
            <a:spLocks noGrp="1"/>
          </p:cNvSpPr>
          <p:nvPr>
            <p:ph type="sldNum" idx="12"/>
          </p:nvPr>
        </p:nvSpPr>
        <p:spPr>
          <a:xfrm>
            <a:off x="8480584" y="4673651"/>
            <a:ext cx="548700" cy="393600"/>
          </a:xfrm>
          <a:prstGeom prst="rect">
            <a:avLst/>
          </a:prstGeom>
          <a:noFill/>
          <a:ln>
            <a:noFill/>
          </a:ln>
        </p:spPr>
        <p:txBody>
          <a:bodyPr spcFirstLastPara="1" wrap="square" lIns="91425" tIns="91425" rIns="91425" bIns="91425" anchor="ctr" anchorCtr="0">
            <a:noAutofit/>
          </a:bodyPr>
          <a:lstStyle>
            <a:lvl1pPr lvl="0" algn="r">
              <a:buNone/>
              <a:defRPr sz="1800">
                <a:solidFill>
                  <a:schemeClr val="lt1"/>
                </a:solidFill>
                <a:latin typeface="Lato Light"/>
                <a:ea typeface="Lato Light"/>
                <a:cs typeface="Lato Light"/>
                <a:sym typeface="Lato Light"/>
              </a:defRPr>
            </a:lvl1pPr>
            <a:lvl2pPr lvl="1" algn="r">
              <a:buNone/>
              <a:defRPr sz="1800">
                <a:solidFill>
                  <a:schemeClr val="lt1"/>
                </a:solidFill>
                <a:latin typeface="Lato Light"/>
                <a:ea typeface="Lato Light"/>
                <a:cs typeface="Lato Light"/>
                <a:sym typeface="Lato Light"/>
              </a:defRPr>
            </a:lvl2pPr>
            <a:lvl3pPr lvl="2" algn="r">
              <a:buNone/>
              <a:defRPr sz="1800">
                <a:solidFill>
                  <a:schemeClr val="lt1"/>
                </a:solidFill>
                <a:latin typeface="Lato Light"/>
                <a:ea typeface="Lato Light"/>
                <a:cs typeface="Lato Light"/>
                <a:sym typeface="Lato Light"/>
              </a:defRPr>
            </a:lvl3pPr>
            <a:lvl4pPr lvl="3" algn="r">
              <a:buNone/>
              <a:defRPr sz="1800">
                <a:solidFill>
                  <a:schemeClr val="lt1"/>
                </a:solidFill>
                <a:latin typeface="Lato Light"/>
                <a:ea typeface="Lato Light"/>
                <a:cs typeface="Lato Light"/>
                <a:sym typeface="Lato Light"/>
              </a:defRPr>
            </a:lvl4pPr>
            <a:lvl5pPr lvl="4" algn="r">
              <a:buNone/>
              <a:defRPr sz="1800">
                <a:solidFill>
                  <a:schemeClr val="lt1"/>
                </a:solidFill>
                <a:latin typeface="Lato Light"/>
                <a:ea typeface="Lato Light"/>
                <a:cs typeface="Lato Light"/>
                <a:sym typeface="Lato Light"/>
              </a:defRPr>
            </a:lvl5pPr>
            <a:lvl6pPr lvl="5" algn="r">
              <a:buNone/>
              <a:defRPr sz="1800">
                <a:solidFill>
                  <a:schemeClr val="lt1"/>
                </a:solidFill>
                <a:latin typeface="Lato Light"/>
                <a:ea typeface="Lato Light"/>
                <a:cs typeface="Lato Light"/>
                <a:sym typeface="Lato Light"/>
              </a:defRPr>
            </a:lvl6pPr>
            <a:lvl7pPr lvl="6" algn="r">
              <a:buNone/>
              <a:defRPr sz="1800">
                <a:solidFill>
                  <a:schemeClr val="lt1"/>
                </a:solidFill>
                <a:latin typeface="Lato Light"/>
                <a:ea typeface="Lato Light"/>
                <a:cs typeface="Lato Light"/>
                <a:sym typeface="Lato Light"/>
              </a:defRPr>
            </a:lvl7pPr>
            <a:lvl8pPr lvl="7" algn="r">
              <a:buNone/>
              <a:defRPr sz="1800">
                <a:solidFill>
                  <a:schemeClr val="lt1"/>
                </a:solidFill>
                <a:latin typeface="Lato Light"/>
                <a:ea typeface="Lato Light"/>
                <a:cs typeface="Lato Light"/>
                <a:sym typeface="Lato Light"/>
              </a:defRPr>
            </a:lvl8pPr>
            <a:lvl9pPr lvl="8" algn="r">
              <a:buNone/>
              <a:defRPr sz="1800">
                <a:solidFill>
                  <a:schemeClr val="lt1"/>
                </a:solidFill>
                <a:latin typeface="Lato Light"/>
                <a:ea typeface="Lato Light"/>
                <a:cs typeface="Lato Light"/>
                <a:sym typeface="Lato Light"/>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 id="2147483657" r:id="rId9"/>
    <p:sldLayoutId id="2147483658"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1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9.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1.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2.jpeg"/><Relationship Id="rId5" Type="http://schemas.openxmlformats.org/officeDocument/2006/relationships/image" Target="../media/image5.jp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1.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3208125" y="3287225"/>
            <a:ext cx="5250300" cy="1159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smtClean="0"/>
              <a:t>MERENGUE</a:t>
            </a:r>
            <a:br>
              <a:rPr lang="en" dirty="0" smtClean="0"/>
            </a:br>
            <a:r>
              <a:rPr lang="en" sz="2400" dirty="0" smtClean="0"/>
              <a:t>Leslie Gabriela</a:t>
            </a:r>
            <a:endParaRPr dirty="0"/>
          </a:p>
        </p:txBody>
      </p:sp>
      <p:pic>
        <p:nvPicPr>
          <p:cNvPr id="1026" name="Picture 2" descr="Resultado de imagen para merengue musica"/>
          <p:cNvPicPr>
            <a:picLocks noChangeAspect="1" noChangeArrowheads="1"/>
          </p:cNvPicPr>
          <p:nvPr/>
        </p:nvPicPr>
        <p:blipFill rotWithShape="1">
          <a:blip r:embed="rId3">
            <a:extLst>
              <a:ext uri="{28A0092B-C50C-407E-A947-70E740481C1C}">
                <a14:useLocalDpi xmlns:a14="http://schemas.microsoft.com/office/drawing/2010/main" val="0"/>
              </a:ext>
            </a:extLst>
          </a:blip>
          <a:srcRect l="12878" r="252" b="4422"/>
          <a:stretch/>
        </p:blipFill>
        <p:spPr bwMode="auto">
          <a:xfrm>
            <a:off x="4897095" y="698643"/>
            <a:ext cx="3291409" cy="21986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416103" y="85254"/>
            <a:ext cx="55113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t>¿QUÉ ES?</a:t>
            </a:r>
            <a:endParaRPr dirty="0"/>
          </a:p>
        </p:txBody>
      </p:sp>
      <p:sp>
        <p:nvSpPr>
          <p:cNvPr id="69" name="Google Shape;69;p14"/>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sp>
        <p:nvSpPr>
          <p:cNvPr id="2" name="Marcador de texto 1"/>
          <p:cNvSpPr>
            <a:spLocks noGrp="1"/>
          </p:cNvSpPr>
          <p:nvPr>
            <p:ph type="body" idx="1"/>
          </p:nvPr>
        </p:nvSpPr>
        <p:spPr>
          <a:xfrm>
            <a:off x="-2" y="737170"/>
            <a:ext cx="5691883" cy="2147298"/>
          </a:xfrm>
        </p:spPr>
        <p:txBody>
          <a:bodyPr/>
          <a:lstStyle/>
          <a:p>
            <a:pPr algn="ctr"/>
            <a:r>
              <a:rPr lang="es-MX" sz="2000" dirty="0"/>
              <a:t>Merengue (género musical). Baile folklórico dominicano que se ha difundido ampliamente y que muchos consideran como el baile nacional dominicano. Su origen se remonta a la época de la colonia y proviene del vocablo, es uno de los géneros musicales más bailados en Cuba.</a:t>
            </a:r>
          </a:p>
          <a:p>
            <a:endParaRPr lang="es-MX" dirty="0"/>
          </a:p>
          <a:p>
            <a:endParaRPr lang="es-MX" dirty="0"/>
          </a:p>
        </p:txBody>
      </p:sp>
      <p:pic>
        <p:nvPicPr>
          <p:cNvPr id="2052" name="Picture 4" descr="Resultado de imagen para MERENGUE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230924" y="2884468"/>
            <a:ext cx="3464365" cy="19910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txBox="1">
            <a:spLocks noGrp="1"/>
          </p:cNvSpPr>
          <p:nvPr>
            <p:ph type="body" idx="1"/>
          </p:nvPr>
        </p:nvSpPr>
        <p:spPr>
          <a:xfrm>
            <a:off x="2404152" y="554804"/>
            <a:ext cx="4544074" cy="4019749"/>
          </a:xfrm>
          <a:prstGeom prst="rect">
            <a:avLst/>
          </a:prstGeom>
        </p:spPr>
        <p:txBody>
          <a:bodyPr spcFirstLastPara="1" wrap="square" lIns="91425" tIns="91425" rIns="91425" bIns="91425" anchor="ctr" anchorCtr="0">
            <a:noAutofit/>
          </a:bodyPr>
          <a:lstStyle/>
          <a:p>
            <a:pPr marL="0" lvl="0" indent="0">
              <a:buNone/>
            </a:pPr>
            <a:r>
              <a:rPr lang="en" b="1" i="0" u="sng" dirty="0" smtClean="0">
                <a:solidFill>
                  <a:schemeClr val="tx1"/>
                </a:solidFill>
              </a:rPr>
              <a:t>MERENGUE</a:t>
            </a:r>
            <a:r>
              <a:rPr lang="en" i="0" u="sng" dirty="0" smtClean="0">
                <a:solidFill>
                  <a:schemeClr val="tx1"/>
                </a:solidFill>
              </a:rPr>
              <a:t>:</a:t>
            </a:r>
            <a:r>
              <a:rPr lang="en" i="0" dirty="0" smtClean="0">
                <a:solidFill>
                  <a:schemeClr val="tx1"/>
                </a:solidFill>
              </a:rPr>
              <a:t> </a:t>
            </a:r>
            <a:r>
              <a:rPr lang="es-MX" dirty="0" smtClean="0"/>
              <a:t>El </a:t>
            </a:r>
            <a:r>
              <a:rPr lang="es-MX" dirty="0"/>
              <a:t>origen de la palabra merengue se remonta a la época de la colonia y proviene del vocablo </a:t>
            </a:r>
            <a:r>
              <a:rPr lang="es-MX" dirty="0" err="1"/>
              <a:t>muserengue</a:t>
            </a:r>
            <a:r>
              <a:rPr lang="es-MX" dirty="0"/>
              <a:t> o </a:t>
            </a:r>
            <a:r>
              <a:rPr lang="es-MX" dirty="0" err="1"/>
              <a:t>tamtan</a:t>
            </a:r>
            <a:r>
              <a:rPr lang="es-MX" dirty="0"/>
              <a:t> </a:t>
            </a:r>
            <a:r>
              <a:rPr lang="es-MX" dirty="0" err="1"/>
              <a:t>mouringue</a:t>
            </a:r>
            <a:r>
              <a:rPr lang="es-MX" dirty="0"/>
              <a:t>, nombre que se daba a los bailes entre algunas de las culturas africanas que, traídas desde las costas de Guinea, llegaron a la costa atlántica colombiana y venezolana.</a:t>
            </a:r>
            <a:endParaRPr dirty="0"/>
          </a:p>
        </p:txBody>
      </p:sp>
      <p:sp>
        <p:nvSpPr>
          <p:cNvPr id="89" name="Google Shape;89;p17"/>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ctrTitle"/>
          </p:nvPr>
        </p:nvSpPr>
        <p:spPr>
          <a:xfrm>
            <a:off x="1014573" y="0"/>
            <a:ext cx="39147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t>ORIGEN</a:t>
            </a:r>
            <a:endParaRPr dirty="0"/>
          </a:p>
        </p:txBody>
      </p:sp>
      <p:sp>
        <p:nvSpPr>
          <p:cNvPr id="82" name="Google Shape;82;p16"/>
          <p:cNvSpPr txBox="1">
            <a:spLocks noGrp="1"/>
          </p:cNvSpPr>
          <p:nvPr>
            <p:ph type="subTitle" idx="1"/>
          </p:nvPr>
        </p:nvSpPr>
        <p:spPr>
          <a:xfrm>
            <a:off x="531687" y="1279236"/>
            <a:ext cx="5427324" cy="2696862"/>
          </a:xfrm>
          <a:prstGeom prst="rect">
            <a:avLst/>
          </a:prstGeom>
        </p:spPr>
        <p:txBody>
          <a:bodyPr spcFirstLastPara="1" wrap="square" lIns="91425" tIns="91425" rIns="91425" bIns="91425" anchor="t" anchorCtr="0">
            <a:noAutofit/>
          </a:bodyPr>
          <a:lstStyle/>
          <a:p>
            <a:pPr marL="285750" lvl="0" indent="-285750">
              <a:buFont typeface="Wingdings" panose="05000000000000000000" pitchFamily="2" charset="2"/>
              <a:buChar char="q"/>
            </a:pPr>
            <a:r>
              <a:rPr lang="es-MX" dirty="0" err="1"/>
              <a:t>Fué</a:t>
            </a:r>
            <a:r>
              <a:rPr lang="es-MX" dirty="0"/>
              <a:t> </a:t>
            </a:r>
            <a:r>
              <a:rPr lang="es-MX" dirty="0" err="1"/>
              <a:t>Alfonseca</a:t>
            </a:r>
            <a:r>
              <a:rPr lang="es-MX" dirty="0"/>
              <a:t> quien inventó el merengue (Según </a:t>
            </a:r>
            <a:r>
              <a:rPr lang="es-MX" dirty="0" err="1"/>
              <a:t>Flérida</a:t>
            </a:r>
            <a:r>
              <a:rPr lang="es-MX" dirty="0"/>
              <a:t> de Nolasco</a:t>
            </a:r>
            <a:r>
              <a:rPr lang="es-MX" dirty="0" smtClean="0"/>
              <a:t>).</a:t>
            </a:r>
          </a:p>
          <a:p>
            <a:pPr marL="0" lvl="0" indent="0"/>
            <a:endParaRPr lang="es-MX" dirty="0"/>
          </a:p>
          <a:p>
            <a:pPr marL="285750" lvl="0" indent="-285750">
              <a:buFont typeface="Wingdings" panose="05000000000000000000" pitchFamily="2" charset="2"/>
              <a:buChar char="q"/>
            </a:pPr>
            <a:r>
              <a:rPr lang="es-MX" dirty="0"/>
              <a:t>Su origen y aparición se pierde en las brumas del pasado (Julio Alberto Hernández</a:t>
            </a:r>
            <a:r>
              <a:rPr lang="es-MX" dirty="0" smtClean="0"/>
              <a:t>).</a:t>
            </a:r>
          </a:p>
          <a:p>
            <a:pPr marL="0" lvl="0" indent="0"/>
            <a:endParaRPr lang="es-MX" dirty="0"/>
          </a:p>
          <a:p>
            <a:pPr marL="285750" lvl="0" indent="-285750">
              <a:buFont typeface="Wingdings" panose="05000000000000000000" pitchFamily="2" charset="2"/>
              <a:buChar char="q"/>
            </a:pPr>
            <a:r>
              <a:rPr lang="es-MX" dirty="0"/>
              <a:t>Nació con carácter de melodía criolla tras la Batalla de Talanquera donde triunfaron los dominicanos (Rafael Vidal</a:t>
            </a:r>
            <a:r>
              <a:rPr lang="es-MX" dirty="0" smtClean="0"/>
              <a:t>).</a:t>
            </a:r>
          </a:p>
          <a:p>
            <a:pPr marL="0" lvl="0" indent="0"/>
            <a:endParaRPr lang="es-MX" dirty="0"/>
          </a:p>
          <a:p>
            <a:pPr marL="285750" lvl="0" indent="-285750">
              <a:buFont typeface="Wingdings" panose="05000000000000000000" pitchFamily="2" charset="2"/>
              <a:buChar char="q"/>
            </a:pPr>
            <a:r>
              <a:rPr lang="es-MX" dirty="0"/>
              <a:t>Parece ser que el merengue se desprende de una música cubana llamada UPA, una de cuyas partes se llamaba merengue. La UPA pasó a Puerto Rico, de donde llegó a Santo </a:t>
            </a:r>
            <a:r>
              <a:rPr lang="es-MX" dirty="0" smtClean="0"/>
              <a:t>Domingo.</a:t>
            </a:r>
            <a:endParaRPr dirty="0"/>
          </a:p>
        </p:txBody>
      </p:sp>
      <p:sp>
        <p:nvSpPr>
          <p:cNvPr id="83" name="Google Shape;83;p16"/>
          <p:cNvSpPr txBox="1">
            <a:spLocks noGrp="1"/>
          </p:cNvSpPr>
          <p:nvPr>
            <p:ph type="sldNum" idx="4294967295"/>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pic>
        <p:nvPicPr>
          <p:cNvPr id="3074" name="Picture 2" descr="Baile en parej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0025" y="1505268"/>
            <a:ext cx="2447925" cy="186690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909E8E84-426E-40DD-AFC4-6F175D3DCCD1}">
              <a14:hiddenFill xmlns:a14="http://schemas.microsoft.com/office/drawing/2010/main">
                <a:solidFill>
                  <a:srgbClr val="FFFFFF"/>
                </a:solidFill>
              </a14:hiddenFill>
            </a:ext>
          </a:extLst>
        </p:spPr>
      </p:pic>
      <p:sp>
        <p:nvSpPr>
          <p:cNvPr id="6" name="Google Shape;105;p19"/>
          <p:cNvSpPr/>
          <p:nvPr/>
        </p:nvSpPr>
        <p:spPr>
          <a:xfrm>
            <a:off x="3783478" y="507981"/>
            <a:ext cx="387829" cy="365322"/>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n>
                <a:solidFill>
                  <a:schemeClr val="tx1"/>
                </a:solidFill>
              </a:ln>
              <a:solidFill>
                <a:srgbClr val="6D9EEB"/>
              </a:solidFill>
            </a:endParaRPr>
          </a:p>
        </p:txBody>
      </p:sp>
      <p:sp>
        <p:nvSpPr>
          <p:cNvPr id="7" name="Google Shape;105;p19"/>
          <p:cNvSpPr/>
          <p:nvPr/>
        </p:nvSpPr>
        <p:spPr>
          <a:xfrm>
            <a:off x="531687" y="507981"/>
            <a:ext cx="387829" cy="365322"/>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n>
                <a:solidFill>
                  <a:schemeClr val="tx1"/>
                </a:solidFill>
              </a:ln>
              <a:solidFill>
                <a:srgbClr val="6D9EEB"/>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2" name="Google Shape;102;p19"/>
          <p:cNvSpPr txBox="1">
            <a:spLocks noGrp="1"/>
          </p:cNvSpPr>
          <p:nvPr>
            <p:ph type="subTitle" idx="4294967295"/>
          </p:nvPr>
        </p:nvSpPr>
        <p:spPr>
          <a:xfrm>
            <a:off x="2602400" y="776145"/>
            <a:ext cx="4294597" cy="2794571"/>
          </a:xfrm>
          <a:prstGeom prst="rect">
            <a:avLst/>
          </a:prstGeom>
        </p:spPr>
        <p:txBody>
          <a:bodyPr spcFirstLastPara="1" wrap="square" lIns="91425" tIns="91425" rIns="91425" bIns="91425" anchor="t" anchorCtr="0">
            <a:noAutofit/>
          </a:bodyPr>
          <a:lstStyle/>
          <a:p>
            <a:pPr marL="0" lvl="0" indent="0" algn="ctr">
              <a:buNone/>
            </a:pPr>
            <a:r>
              <a:rPr lang="es-MX" dirty="0">
                <a:solidFill>
                  <a:srgbClr val="FFFFFF"/>
                </a:solidFill>
              </a:rPr>
              <a:t>La estructura musical del merengue en la forma que se puede considerar más representativa, constaba de paseo, cuerpo o merengue, y jaleo. Se le quiere atribuir a Emilio </a:t>
            </a:r>
            <a:r>
              <a:rPr lang="es-MX" dirty="0" err="1">
                <a:solidFill>
                  <a:srgbClr val="FFFFFF"/>
                </a:solidFill>
              </a:rPr>
              <a:t>Arté</a:t>
            </a:r>
            <a:r>
              <a:rPr lang="es-MX" dirty="0">
                <a:solidFill>
                  <a:srgbClr val="FFFFFF"/>
                </a:solidFill>
              </a:rPr>
              <a:t> erróneamente el haber agregado el paseo al merengue tal como existía en su época. Toda la música se escribe a un ritmo de 2 x 4 y existen discrepancias en cuanto al número de compases que deben constituir cada parte, pues se abusaba a veces al </a:t>
            </a:r>
            <a:r>
              <a:rPr lang="es-MX" dirty="0" smtClean="0">
                <a:solidFill>
                  <a:srgbClr val="FFFFFF"/>
                </a:solidFill>
              </a:rPr>
              <a:t>alargarlas.</a:t>
            </a:r>
            <a:endParaRPr dirty="0">
              <a:solidFill>
                <a:srgbClr val="FFFFFF"/>
              </a:solidFill>
            </a:endParaRPr>
          </a:p>
        </p:txBody>
      </p:sp>
      <p:sp>
        <p:nvSpPr>
          <p:cNvPr id="103" name="Google Shape;103;p19"/>
          <p:cNvSpPr/>
          <p:nvPr/>
        </p:nvSpPr>
        <p:spPr>
          <a:xfrm>
            <a:off x="5553484" y="3906598"/>
            <a:ext cx="1343513" cy="1361401"/>
          </a:xfrm>
          <a:custGeom>
            <a:avLst/>
            <a:gdLst/>
            <a:ahLst/>
            <a:cxnLst/>
            <a:rect l="l" t="t" r="r" b="b"/>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104" name="Google Shape;104;p19"/>
          <p:cNvSpPr/>
          <p:nvPr/>
        </p:nvSpPr>
        <p:spPr>
          <a:xfrm rot="1472949">
            <a:off x="2008792" y="2999011"/>
            <a:ext cx="785493" cy="765157"/>
          </a:xfrm>
          <a:custGeom>
            <a:avLst/>
            <a:gdLst/>
            <a:ahLst/>
            <a:cxnLst/>
            <a:rect l="l" t="t" r="r" b="b"/>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105" name="Google Shape;105;p19"/>
          <p:cNvSpPr/>
          <p:nvPr/>
        </p:nvSpPr>
        <p:spPr>
          <a:xfrm>
            <a:off x="2745789" y="441972"/>
            <a:ext cx="343890" cy="334173"/>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106" name="Google Shape;106;p19"/>
          <p:cNvSpPr/>
          <p:nvPr/>
        </p:nvSpPr>
        <p:spPr>
          <a:xfrm rot="2487341">
            <a:off x="4004919" y="4382909"/>
            <a:ext cx="244676" cy="237762"/>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6D9EEB"/>
              </a:solidFill>
            </a:endParaRPr>
          </a:p>
        </p:txBody>
      </p:sp>
      <p:sp>
        <p:nvSpPr>
          <p:cNvPr id="107" name="Google Shape;107;p19"/>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457200" y="167447"/>
            <a:ext cx="55113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000" dirty="0" smtClean="0"/>
              <a:t>FORMAS LITERARIAS</a:t>
            </a:r>
            <a:endParaRPr sz="4000" dirty="0"/>
          </a:p>
        </p:txBody>
      </p:sp>
      <p:sp>
        <p:nvSpPr>
          <p:cNvPr id="95" name="Google Shape;95;p18"/>
          <p:cNvSpPr txBox="1">
            <a:spLocks noGrp="1"/>
          </p:cNvSpPr>
          <p:nvPr>
            <p:ph type="body" idx="1"/>
          </p:nvPr>
        </p:nvSpPr>
        <p:spPr>
          <a:xfrm>
            <a:off x="231168" y="1024847"/>
            <a:ext cx="5737332" cy="2615277"/>
          </a:xfrm>
          <a:prstGeom prst="rect">
            <a:avLst/>
          </a:prstGeom>
        </p:spPr>
        <p:txBody>
          <a:bodyPr spcFirstLastPara="1" wrap="square" lIns="91425" tIns="91425" rIns="91425" bIns="91425" anchor="t" anchorCtr="0">
            <a:noAutofit/>
          </a:bodyPr>
          <a:lstStyle/>
          <a:p>
            <a:pPr lvl="0"/>
            <a:r>
              <a:rPr lang="es-MX" dirty="0"/>
              <a:t>Las formas literarias que acompañan al merengue son las más comunes dentro del arte popular la copla, la seguidilla, y la décima, apareciendo pareados de vez en cuando.</a:t>
            </a:r>
            <a:endParaRPr dirty="0"/>
          </a:p>
        </p:txBody>
      </p:sp>
      <p:sp>
        <p:nvSpPr>
          <p:cNvPr id="96" name="Google Shape;96;p18"/>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a:t>
            </a:fld>
            <a:endParaRPr/>
          </a:p>
        </p:txBody>
      </p:sp>
      <p:pic>
        <p:nvPicPr>
          <p:cNvPr id="4098" name="Picture 2" descr="Resultado de imagen para COPLA EJEMPL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383" y="2731879"/>
            <a:ext cx="2354467" cy="20774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0" name="Picture 4" descr="Resultado de imagen para SEGUIDILLA EJEMPL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0065" y="2287689"/>
            <a:ext cx="1841544" cy="25216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6000"/>
            <a:lum/>
          </a:blip>
          <a:srcRect/>
          <a:stretch>
            <a:fillRect l="9000" b="-1000"/>
          </a:stretch>
        </a:blipFill>
        <a:effectLst/>
      </p:bgPr>
    </p:bg>
    <p:spTree>
      <p:nvGrpSpPr>
        <p:cNvPr id="1" name="Shape 128"/>
        <p:cNvGrpSpPr/>
        <p:nvPr/>
      </p:nvGrpSpPr>
      <p:grpSpPr>
        <a:xfrm>
          <a:off x="0" y="0"/>
          <a:ext cx="0" cy="0"/>
          <a:chOff x="0" y="0"/>
          <a:chExt cx="0" cy="0"/>
        </a:xfrm>
      </p:grpSpPr>
      <p:sp>
        <p:nvSpPr>
          <p:cNvPr id="130" name="Google Shape;130;p22"/>
          <p:cNvSpPr txBox="1">
            <a:spLocks noGrp="1"/>
          </p:cNvSpPr>
          <p:nvPr>
            <p:ph type="body" idx="4294967295"/>
          </p:nvPr>
        </p:nvSpPr>
        <p:spPr>
          <a:xfrm>
            <a:off x="191387" y="255182"/>
            <a:ext cx="3410288" cy="4275385"/>
          </a:xfrm>
          <a:prstGeom prst="rect">
            <a:avLst/>
          </a:prstGeom>
        </p:spPr>
        <p:txBody>
          <a:bodyPr spcFirstLastPara="1" wrap="square" lIns="91425" tIns="91425" rIns="91425" bIns="91425" anchor="t" anchorCtr="0">
            <a:noAutofit/>
          </a:bodyPr>
          <a:lstStyle/>
          <a:p>
            <a:pPr marL="0" lvl="0" indent="0">
              <a:buNone/>
            </a:pPr>
            <a:r>
              <a:rPr lang="es-MX" dirty="0"/>
              <a:t>Desde el principio el merengue se interpretó en los instrumentos que poseía el pueblo y que les eran más fáciles de adquirir, las bandurrias dominicanas, el Tres, el Cuatro. A fines de siglo pasado hizo su entrada por el Cibao el acordeón diatónico de origen alemán que por su fácil manejo desplazó la bandurria. Por sus escasas posibilidades melódicas este instrumento limitó la música que interpretaba y así el merengue se conservó en cierta forma desvirtuado con </a:t>
            </a:r>
            <a:r>
              <a:rPr lang="es-MX" dirty="0" smtClean="0"/>
              <a:t>relación </a:t>
            </a:r>
            <a:r>
              <a:rPr lang="es-MX" dirty="0"/>
              <a:t>al original.</a:t>
            </a:r>
            <a:endParaRPr dirty="0"/>
          </a:p>
        </p:txBody>
      </p:sp>
      <p:sp>
        <p:nvSpPr>
          <p:cNvPr id="131" name="Google Shape;131;p22"/>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4" name="Google Shape;124;p21"/>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sp>
        <p:nvSpPr>
          <p:cNvPr id="3" name="Marcador de texto 2"/>
          <p:cNvSpPr>
            <a:spLocks noGrp="1"/>
          </p:cNvSpPr>
          <p:nvPr>
            <p:ph type="body" idx="3"/>
          </p:nvPr>
        </p:nvSpPr>
        <p:spPr>
          <a:xfrm>
            <a:off x="191386" y="316816"/>
            <a:ext cx="5651002" cy="4553635"/>
          </a:xfrm>
        </p:spPr>
        <p:txBody>
          <a:bodyPr/>
          <a:lstStyle/>
          <a:p>
            <a:pPr algn="ctr"/>
            <a:r>
              <a:rPr lang="es-MX" sz="1600" dirty="0"/>
              <a:t>Con esta variante el merengue se adentró en la sociedad dominicana, integrándose por completo con ciertos sectores sociales desplazando inmediatamente a otras danzas que como la Tumba, por ejemplo, requerían de sus ejecutantes (bailadores) un gran esfuerzo mental y físico. Este último tenía once figuras diferentes. Es fácil de imaginarse por qué el merengue con su coreografía reducida a la más simple expresión pudiera desplazar a todos sus rivales y acaparar el fervor del pueblo.</a:t>
            </a:r>
          </a:p>
        </p:txBody>
      </p:sp>
      <p:pic>
        <p:nvPicPr>
          <p:cNvPr id="5124" name="Picture 4" descr="Resultado de imagen para MERENGUE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679944" y="2789035"/>
            <a:ext cx="2914106" cy="21855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3" name="Google Shape;113;p20"/>
          <p:cNvSpPr txBox="1">
            <a:spLocks noGrp="1"/>
          </p:cNvSpPr>
          <p:nvPr>
            <p:ph type="title"/>
          </p:nvPr>
        </p:nvSpPr>
        <p:spPr>
          <a:xfrm>
            <a:off x="567023" y="195463"/>
            <a:ext cx="55113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smtClean="0"/>
              <a:t>Baile merengue</a:t>
            </a:r>
            <a:endParaRPr dirty="0"/>
          </a:p>
        </p:txBody>
      </p:sp>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9</a:t>
            </a:fld>
            <a:endParaRPr/>
          </a:p>
        </p:txBody>
      </p:sp>
      <p:pic>
        <p:nvPicPr>
          <p:cNvPr id="5" name="y2mate.com - merengue_a_bailar_88_academia_de_baile_sPIX3gwtCXs_240p">
            <a:hlinkClick r:id="" action="ppaction://media"/>
          </p:cNvPr>
          <p:cNvPicPr>
            <a:picLocks noChangeAspect="1"/>
          </p:cNvPicPr>
          <p:nvPr>
            <a:videoFile r:link="rId1"/>
            <p:extLst>
              <p:ext uri="{DAA4B4D4-6D71-4841-9C94-3DE7FCFB9230}">
                <p14:media xmlns:p14="http://schemas.microsoft.com/office/powerpoint/2010/main" r:embed="rId2">
                  <p14:trim st="34539" end="189844"/>
                </p14:media>
              </p:ext>
            </p:extLst>
          </p:nvPr>
        </p:nvPicPr>
        <p:blipFill>
          <a:blip r:embed="rId5"/>
          <a:stretch>
            <a:fillRect/>
          </a:stretch>
        </p:blipFill>
        <p:spPr>
          <a:xfrm>
            <a:off x="309831" y="1253447"/>
            <a:ext cx="5580406" cy="31438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4" name="Google Shape;174;p27"/>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solidFill>
                  <a:srgbClr val="999999"/>
                </a:solidFill>
              </a:rPr>
              <a:t>10</a:t>
            </a:fld>
            <a:endParaRPr>
              <a:solidFill>
                <a:srgbClr val="999999"/>
              </a:solidFill>
            </a:endParaRPr>
          </a:p>
        </p:txBody>
      </p:sp>
      <p:pic>
        <p:nvPicPr>
          <p:cNvPr id="6146" name="Picture 2" descr="Resultado de imagen para MERENGUE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15888" y="1392842"/>
            <a:ext cx="2771399" cy="21247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48" name="Picture 4" descr="Resultado de imagen para MERENGUE 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403975" y="1392842"/>
            <a:ext cx="3689907" cy="21247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18976" y="549350"/>
            <a:ext cx="5511300" cy="857400"/>
          </a:xfrm>
        </p:spPr>
        <p:txBody>
          <a:bodyPr/>
          <a:lstStyle/>
          <a:p>
            <a:pPr algn="ctr"/>
            <a:r>
              <a:rPr lang="es-MX" sz="3200" dirty="0" smtClean="0"/>
              <a:t>CAMPAÑA CONTRA EL MERENGUE</a:t>
            </a:r>
            <a:endParaRPr lang="es-MX" sz="3200" dirty="0"/>
          </a:p>
        </p:txBody>
      </p:sp>
      <p:sp>
        <p:nvSpPr>
          <p:cNvPr id="3" name="Marcador de texto 2"/>
          <p:cNvSpPr>
            <a:spLocks noGrp="1"/>
          </p:cNvSpPr>
          <p:nvPr>
            <p:ph type="body" idx="1"/>
          </p:nvPr>
        </p:nvSpPr>
        <p:spPr>
          <a:xfrm>
            <a:off x="-173282" y="1406750"/>
            <a:ext cx="6495816" cy="3936947"/>
          </a:xfrm>
        </p:spPr>
        <p:txBody>
          <a:bodyPr/>
          <a:lstStyle/>
          <a:p>
            <a:r>
              <a:rPr lang="es-MX" sz="1600" dirty="0"/>
              <a:t>En 1875 Ulises Francisco Espaillat inició una campaña contra el merengue que fue totalmente inútil pues ya el baile se había adueñado del Cibao donde se hizo fuerte a tal punto que se asocia hoy esta región como cuna del merengue. A principios del presente siglo músicos cultos hicieron una gran campaña para la introducción de esta danza en los salones. Los músicos populares se unieron a esa campaña, la que encontraba siempre la resistencia que inspiraba el lenguaje vulgar de las letras que acompañaban el ritmo. Juan F. García, Juan Espínola y Julio Alberto Hernández, fueron pioneros en esa campaña. Su éxito no fue inmediato ya que a pesar de que establecieron la forma musical del merengue, no pudieron conseguir que el merengue penetrara en "la sociedad" y se considerara como una creación del pueblo dominicano aceptándola sin aspavientos.</a:t>
            </a:r>
          </a:p>
        </p:txBody>
      </p:sp>
      <p:sp>
        <p:nvSpPr>
          <p:cNvPr id="6" name="Marcador de número de diapositiva 5"/>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11</a:t>
            </a:fld>
            <a:endParaRPr lang="es-MX"/>
          </a:p>
        </p:txBody>
      </p:sp>
    </p:spTree>
    <p:extLst>
      <p:ext uri="{BB962C8B-B14F-4D97-AF65-F5344CB8AC3E}">
        <p14:creationId xmlns:p14="http://schemas.microsoft.com/office/powerpoint/2010/main" val="23458484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4"/>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600" dirty="0" smtClean="0"/>
              <a:t>Los autores más famosos y queridos de este género son:</a:t>
            </a:r>
            <a:endParaRPr sz="3600" dirty="0"/>
          </a:p>
        </p:txBody>
      </p:sp>
      <p:sp>
        <p:nvSpPr>
          <p:cNvPr id="143" name="Google Shape;143;p24"/>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12</a:t>
            </a:fld>
            <a:endParaRPr/>
          </a:p>
        </p:txBody>
      </p:sp>
      <p:sp>
        <p:nvSpPr>
          <p:cNvPr id="144" name="Google Shape;144;p24"/>
          <p:cNvSpPr/>
          <p:nvPr/>
        </p:nvSpPr>
        <p:spPr>
          <a:xfrm>
            <a:off x="2194546" y="2382972"/>
            <a:ext cx="2033700" cy="2033700"/>
          </a:xfrm>
          <a:prstGeom prst="ellipse">
            <a:avLst/>
          </a:prstGeom>
          <a:no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666666"/>
                </a:solidFill>
                <a:latin typeface="Lato Light"/>
                <a:ea typeface="Lato Light"/>
                <a:cs typeface="Lato Light"/>
                <a:sym typeface="Lato Light"/>
              </a:rPr>
              <a:t>Manny Manuel</a:t>
            </a:r>
            <a:endParaRPr dirty="0">
              <a:solidFill>
                <a:srgbClr val="666666"/>
              </a:solidFill>
              <a:latin typeface="Lato Light"/>
              <a:ea typeface="Lato Light"/>
              <a:cs typeface="Lato Light"/>
              <a:sym typeface="Lato Light"/>
            </a:endParaRPr>
          </a:p>
        </p:txBody>
      </p:sp>
      <p:sp>
        <p:nvSpPr>
          <p:cNvPr id="145" name="Google Shape;145;p24"/>
          <p:cNvSpPr/>
          <p:nvPr/>
        </p:nvSpPr>
        <p:spPr>
          <a:xfrm>
            <a:off x="457200" y="2382972"/>
            <a:ext cx="2033700" cy="2033700"/>
          </a:xfrm>
          <a:prstGeom prst="ellipse">
            <a:avLst/>
          </a:prstGeom>
          <a:no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666666"/>
                </a:solidFill>
                <a:latin typeface="Lato Light"/>
                <a:ea typeface="Lato Light"/>
                <a:cs typeface="Lato Light"/>
                <a:sym typeface="Lato Light"/>
              </a:rPr>
              <a:t>Juan Luis Guerra</a:t>
            </a:r>
            <a:endParaRPr dirty="0">
              <a:solidFill>
                <a:srgbClr val="666666"/>
              </a:solidFill>
              <a:latin typeface="Lato Light"/>
              <a:ea typeface="Lato Light"/>
              <a:cs typeface="Lato Light"/>
              <a:sym typeface="Lato Light"/>
            </a:endParaRPr>
          </a:p>
        </p:txBody>
      </p:sp>
      <p:sp>
        <p:nvSpPr>
          <p:cNvPr id="146" name="Google Shape;146;p24"/>
          <p:cNvSpPr/>
          <p:nvPr/>
        </p:nvSpPr>
        <p:spPr>
          <a:xfrm>
            <a:off x="3931892" y="2382972"/>
            <a:ext cx="2033700" cy="2033700"/>
          </a:xfrm>
          <a:prstGeom prst="ellipse">
            <a:avLst/>
          </a:prstGeom>
          <a:no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solidFill>
                  <a:srgbClr val="666666"/>
                </a:solidFill>
                <a:latin typeface="Lato Light"/>
                <a:ea typeface="Lato Light"/>
                <a:cs typeface="Lato Light"/>
                <a:sym typeface="Lato Light"/>
              </a:rPr>
              <a:t>Jossie Esteban</a:t>
            </a:r>
            <a:endParaRPr dirty="0">
              <a:solidFill>
                <a:srgbClr val="666666"/>
              </a:solidFill>
              <a:latin typeface="Lato Light"/>
              <a:ea typeface="Lato Light"/>
              <a:cs typeface="Lato Light"/>
              <a:sym typeface="Lato Ligh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8"/>
          <p:cNvSpPr txBox="1">
            <a:spLocks noGrp="1"/>
          </p:cNvSpPr>
          <p:nvPr>
            <p:ph type="ctrTitle" idx="4294967295"/>
          </p:nvPr>
        </p:nvSpPr>
        <p:spPr>
          <a:xfrm>
            <a:off x="2573078" y="811459"/>
            <a:ext cx="4284921" cy="894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smtClean="0">
                <a:solidFill>
                  <a:srgbClr val="FFFFFF"/>
                </a:solidFill>
              </a:rPr>
              <a:t>Juan Luis Guerra</a:t>
            </a:r>
            <a:endParaRPr dirty="0">
              <a:solidFill>
                <a:srgbClr val="FFFFFF"/>
              </a:solidFill>
            </a:endParaRPr>
          </a:p>
        </p:txBody>
      </p:sp>
      <p:sp>
        <p:nvSpPr>
          <p:cNvPr id="180" name="Google Shape;180;p28"/>
          <p:cNvSpPr txBox="1">
            <a:spLocks noGrp="1"/>
          </p:cNvSpPr>
          <p:nvPr>
            <p:ph type="subTitle" idx="4294967295"/>
          </p:nvPr>
        </p:nvSpPr>
        <p:spPr>
          <a:xfrm>
            <a:off x="829338" y="1577886"/>
            <a:ext cx="77724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i="1" dirty="0" smtClean="0">
                <a:solidFill>
                  <a:srgbClr val="FFFFFF"/>
                </a:solidFill>
              </a:rPr>
              <a:t>La bilirrubina</a:t>
            </a:r>
            <a:r>
              <a:rPr lang="es-MX" i="1" dirty="0" smtClean="0">
                <a:solidFill>
                  <a:srgbClr val="FFFFFF"/>
                </a:solidFill>
              </a:rPr>
              <a:t>-1990</a:t>
            </a:r>
            <a:endParaRPr i="1" dirty="0">
              <a:solidFill>
                <a:srgbClr val="FFFFFF"/>
              </a:solidFill>
            </a:endParaRPr>
          </a:p>
        </p:txBody>
      </p:sp>
      <p:sp>
        <p:nvSpPr>
          <p:cNvPr id="185" name="Google Shape;185;p28"/>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13</a:t>
            </a:fld>
            <a:endParaRPr/>
          </a:p>
        </p:txBody>
      </p:sp>
      <p:pic>
        <p:nvPicPr>
          <p:cNvPr id="2" name="Imagen 1"/>
          <p:cNvPicPr>
            <a:picLocks noChangeAspect="1"/>
          </p:cNvPicPr>
          <p:nvPr/>
        </p:nvPicPr>
        <p:blipFill rotWithShape="1">
          <a:blip r:embed="rId5"/>
          <a:srcRect r="399" b="3471"/>
          <a:stretch/>
        </p:blipFill>
        <p:spPr>
          <a:xfrm>
            <a:off x="3398304" y="2230316"/>
            <a:ext cx="2634467" cy="2254104"/>
          </a:xfrm>
          <a:prstGeom prst="rect">
            <a:avLst/>
          </a:prstGeom>
          <a:ln>
            <a:noFill/>
          </a:ln>
          <a:effectLst>
            <a:outerShdw blurRad="292100" dist="139700" dir="2700000" algn="tl" rotWithShape="0">
              <a:srgbClr val="333333">
                <a:alpha val="65000"/>
              </a:srgbClr>
            </a:outerShdw>
          </a:effectLst>
        </p:spPr>
      </p:pic>
      <p:pic>
        <p:nvPicPr>
          <p:cNvPr id="3" name="Juan Luis Guerra La Bilirrubina (WVW.SIMP3S.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0700" y="20185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192"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249"/>
        <p:cNvGrpSpPr/>
        <p:nvPr/>
      </p:nvGrpSpPr>
      <p:grpSpPr>
        <a:xfrm>
          <a:off x="0" y="0"/>
          <a:ext cx="0" cy="0"/>
          <a:chOff x="0" y="0"/>
          <a:chExt cx="0" cy="0"/>
        </a:xfrm>
      </p:grpSpPr>
      <p:sp>
        <p:nvSpPr>
          <p:cNvPr id="250" name="Google Shape;250;p36"/>
          <p:cNvSpPr txBox="1">
            <a:spLocks noGrp="1"/>
          </p:cNvSpPr>
          <p:nvPr>
            <p:ph type="ctrTitle" idx="4294967295"/>
          </p:nvPr>
        </p:nvSpPr>
        <p:spPr>
          <a:xfrm>
            <a:off x="2140050" y="872875"/>
            <a:ext cx="48639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dirty="0" smtClean="0">
                <a:solidFill>
                  <a:srgbClr val="FFFFFF"/>
                </a:solidFill>
              </a:rPr>
              <a:t>Manny Manuel</a:t>
            </a:r>
            <a:endParaRPr sz="6000" dirty="0">
              <a:solidFill>
                <a:srgbClr val="FFFFFF"/>
              </a:solidFill>
            </a:endParaRPr>
          </a:p>
        </p:txBody>
      </p:sp>
      <p:sp>
        <p:nvSpPr>
          <p:cNvPr id="251" name="Google Shape;251;p36"/>
          <p:cNvSpPr txBox="1">
            <a:spLocks noGrp="1"/>
          </p:cNvSpPr>
          <p:nvPr>
            <p:ph type="subTitle" idx="4294967295"/>
          </p:nvPr>
        </p:nvSpPr>
        <p:spPr>
          <a:xfrm>
            <a:off x="2057856" y="1910617"/>
            <a:ext cx="48639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2800" i="1" dirty="0" smtClean="0">
                <a:solidFill>
                  <a:srgbClr val="FFFFFF"/>
                </a:solidFill>
              </a:rPr>
              <a:t>Culpable o no-1999</a:t>
            </a:r>
            <a:endParaRPr sz="2800" i="1" dirty="0">
              <a:solidFill>
                <a:srgbClr val="FFFFFF"/>
              </a:solidFill>
            </a:endParaRPr>
          </a:p>
        </p:txBody>
      </p:sp>
      <p:sp>
        <p:nvSpPr>
          <p:cNvPr id="252" name="Google Shape;252;p36"/>
          <p:cNvSpPr txBox="1">
            <a:spLocks noGrp="1"/>
          </p:cNvSpPr>
          <p:nvPr>
            <p:ph type="body" idx="4294967295"/>
          </p:nvPr>
        </p:nvSpPr>
        <p:spPr>
          <a:xfrm>
            <a:off x="2140050" y="2896928"/>
            <a:ext cx="4863900" cy="13737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sz="1400" dirty="0">
              <a:solidFill>
                <a:srgbClr val="FFFFFF"/>
              </a:solidFill>
            </a:endParaRPr>
          </a:p>
        </p:txBody>
      </p:sp>
      <p:sp>
        <p:nvSpPr>
          <p:cNvPr id="253" name="Google Shape;253;p36"/>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14</a:t>
            </a:fld>
            <a:endParaRPr/>
          </a:p>
        </p:txBody>
      </p:sp>
      <p:pic>
        <p:nvPicPr>
          <p:cNvPr id="8196" name="Picture 4" descr="Resultado de imagen para manny manuel merengu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7478" y="2615149"/>
            <a:ext cx="2049044" cy="22360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Manny Manuel • Culpable o No (Merengue) (WVW.SIMP3S.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9052" y="330433"/>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05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a:xfrm>
            <a:off x="2596365" y="369869"/>
            <a:ext cx="4256497" cy="2252593"/>
          </a:xfrm>
        </p:spPr>
        <p:txBody>
          <a:bodyPr/>
          <a:lstStyle/>
          <a:p>
            <a:pPr marL="76200" indent="0">
              <a:buNone/>
            </a:pPr>
            <a:r>
              <a:rPr lang="es-MX" sz="3200" b="1" i="0" dirty="0" err="1" smtClean="0"/>
              <a:t>Jossie</a:t>
            </a:r>
            <a:r>
              <a:rPr lang="es-MX" sz="3200" b="1" i="0" dirty="0" smtClean="0"/>
              <a:t> Esteban</a:t>
            </a:r>
          </a:p>
          <a:p>
            <a:pPr marL="76200" indent="0">
              <a:buNone/>
            </a:pPr>
            <a:r>
              <a:rPr lang="es-MX" sz="1800" dirty="0" smtClean="0"/>
              <a:t>Viviras-2008</a:t>
            </a:r>
          </a:p>
          <a:p>
            <a:endParaRPr lang="es-MX" sz="2800" dirty="0"/>
          </a:p>
        </p:txBody>
      </p:sp>
      <p:sp>
        <p:nvSpPr>
          <p:cNvPr id="3" name="Marcador de número de diapositiva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s-MX" smtClean="0"/>
              <a:t>15</a:t>
            </a:fld>
            <a:endParaRPr lang="es-MX"/>
          </a:p>
        </p:txBody>
      </p:sp>
      <p:sp>
        <p:nvSpPr>
          <p:cNvPr id="4" name="AutoShape 2" descr="Resultado de imagen para jossie esteban vivir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5" name="Imagen 4"/>
          <p:cNvPicPr>
            <a:picLocks noChangeAspect="1"/>
          </p:cNvPicPr>
          <p:nvPr/>
        </p:nvPicPr>
        <p:blipFill rotWithShape="1">
          <a:blip r:embed="rId4"/>
          <a:srcRect l="12584" t="-1198" r="12922" b="355"/>
          <a:stretch/>
        </p:blipFill>
        <p:spPr>
          <a:xfrm>
            <a:off x="3469124" y="1797976"/>
            <a:ext cx="2459066" cy="2496619"/>
          </a:xfrm>
          <a:prstGeom prst="rect">
            <a:avLst/>
          </a:prstGeom>
          <a:ln>
            <a:noFill/>
          </a:ln>
          <a:effectLst>
            <a:outerShdw blurRad="292100" dist="139700" dir="2700000" algn="tl" rotWithShape="0">
              <a:srgbClr val="333333">
                <a:alpha val="65000"/>
              </a:srgbClr>
            </a:outerShdw>
          </a:effectLst>
        </p:spPr>
      </p:pic>
      <p:pic>
        <p:nvPicPr>
          <p:cNvPr id="6" name="Jossie Esteban y La Patrulla 15 Viviras (merengue) (WVW.SIMP3S.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60375" y="369869"/>
            <a:ext cx="609600" cy="609600"/>
          </a:xfrm>
          <a:prstGeom prst="rect">
            <a:avLst/>
          </a:prstGeom>
        </p:spPr>
      </p:pic>
    </p:spTree>
    <p:extLst>
      <p:ext uri="{BB962C8B-B14F-4D97-AF65-F5344CB8AC3E}">
        <p14:creationId xmlns:p14="http://schemas.microsoft.com/office/powerpoint/2010/main" val="33282839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02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Eglamour template">
  <a:themeElements>
    <a:clrScheme name="Custom 347">
      <a:dk1>
        <a:srgbClr val="434343"/>
      </a:dk1>
      <a:lt1>
        <a:srgbClr val="FFFFFF"/>
      </a:lt1>
      <a:dk2>
        <a:srgbClr val="666666"/>
      </a:dk2>
      <a:lt2>
        <a:srgbClr val="B7B7B7"/>
      </a:lt2>
      <a:accent1>
        <a:srgbClr val="5FDB72"/>
      </a:accent1>
      <a:accent2>
        <a:srgbClr val="1CCFBA"/>
      </a:accent2>
      <a:accent3>
        <a:srgbClr val="23ADDF"/>
      </a:accent3>
      <a:accent4>
        <a:srgbClr val="E650D3"/>
      </a:accent4>
      <a:accent5>
        <a:srgbClr val="8B1EA0"/>
      </a:accent5>
      <a:accent6>
        <a:srgbClr val="FFB300"/>
      </a:accent6>
      <a:hlink>
        <a:srgbClr val="4A86E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TotalTime>
  <Words>684</Words>
  <Application>Microsoft Office PowerPoint</Application>
  <PresentationFormat>Presentación en pantalla (16:9)</PresentationFormat>
  <Paragraphs>44</Paragraphs>
  <Slides>15</Slides>
  <Notes>13</Notes>
  <HiddenSlides>0</HiddenSlides>
  <MMClips>4</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Lato Light</vt:lpstr>
      <vt:lpstr>Arial</vt:lpstr>
      <vt:lpstr>Wingdings</vt:lpstr>
      <vt:lpstr>Lato Hairline</vt:lpstr>
      <vt:lpstr>Eglamour template</vt:lpstr>
      <vt:lpstr>MERENGUE Leslie Gabriela</vt:lpstr>
      <vt:lpstr>¿QUÉ ES?</vt:lpstr>
      <vt:lpstr>Presentación de PowerPoint</vt:lpstr>
      <vt:lpstr>ORIGEN</vt:lpstr>
      <vt:lpstr>Presentación de PowerPoint</vt:lpstr>
      <vt:lpstr>FORMAS LITERARIAS</vt:lpstr>
      <vt:lpstr>Presentación de PowerPoint</vt:lpstr>
      <vt:lpstr>Presentación de PowerPoint</vt:lpstr>
      <vt:lpstr>Baile merengue</vt:lpstr>
      <vt:lpstr>Presentación de PowerPoint</vt:lpstr>
      <vt:lpstr>CAMPAÑA CONTRA EL MERENGUE</vt:lpstr>
      <vt:lpstr>Los autores más famosos y queridos de este género son:</vt:lpstr>
      <vt:lpstr>Juan Luis Guerra</vt:lpstr>
      <vt:lpstr>Manny Manuel</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MERENGUE Leslie Gabriela</dc:title>
  <dc:creator>Leslie</dc:creator>
  <cp:lastModifiedBy>Leslie</cp:lastModifiedBy>
  <cp:revision>18</cp:revision>
  <dcterms:modified xsi:type="dcterms:W3CDTF">2019-08-23T01:08:41Z</dcterms:modified>
</cp:coreProperties>
</file>